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01168"/>
          </a:xfrm>
          <a:prstGeom prst="rect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01168"/>
            <a:ext cx="9144000" cy="4942332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Harbor Springs DDA Review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47472" y="3840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You Begin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47472" y="9601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things to understand before reading the full review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7472" y="146304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12064" y="1645920"/>
            <a:ext cx="384048" cy="384048"/>
          </a:xfrm>
          <a:prstGeom prst="ellipse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2064" y="1645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5488" y="2157984"/>
            <a:ext cx="23957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 DDA?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" y="2724912"/>
            <a:ext cx="239572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public authority created to support a downtown area using a specific funding tool called TIF.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127248" y="146304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91840" y="1645920"/>
            <a:ext cx="384048" cy="384048"/>
          </a:xfrm>
          <a:prstGeom prst="ellipse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1645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255264" y="2157984"/>
            <a:ext cx="23957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does the money come from?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55264" y="2724912"/>
            <a:ext cx="239572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property tax growth inside the downtown district - redirected before it reaches other agencies.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907024" y="146304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71616" y="1645920"/>
            <a:ext cx="384048" cy="384048"/>
          </a:xfrm>
          <a:prstGeom prst="ellipse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71616" y="1645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035040" y="2157984"/>
            <a:ext cx="23957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gives up what?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035040" y="2724912"/>
            <a:ext cx="239572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dollar the DDA captures is a dollar that does not go to the County, the City, NCMC, or the schools.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01168"/>
          </a:xfrm>
          <a:prstGeom prst="rect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01168"/>
            <a:ext cx="9144000" cy="4942332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Harbor Springs DDA Review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47472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 DDA?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005840"/>
            <a:ext cx="411480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12064" y="117043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plain-English version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12064" y="1536192"/>
            <a:ext cx="374904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DDA is a tool a city can create to reinvest some downtown tax growth back into downtown projects.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is a separate public authority - with its own board, budget, and legal powers - that operates alongside city government.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is funded through Tax Increment Financing - TIF - which is explained on the next slide.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402336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919472" y="117043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facts about Harbor Springs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919472" y="1536192"/>
            <a:ext cx="35661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Harbor Springs DDA was first created in 1982, went dormant in 2003, and was restarted in 2011.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has its own board of appointed members and a paid director.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Its current TIF plan runs through 2038.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shares boundaries with the Principal Shopping District.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01168"/>
          </a:xfrm>
          <a:prstGeom prst="rect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01168"/>
            <a:ext cx="9144000" cy="4942332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Harbor Springs DDA Review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47472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does the money come from?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" y="89611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Tax Increment Financing - TIF - explained simply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47472" y="141732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75488" y="161848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 YEAR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75488" y="2112264"/>
            <a:ext cx="230428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starting property value is set for the downtown district.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944368" y="2670048"/>
            <a:ext cx="274320" cy="54864"/>
          </a:xfrm>
          <a:prstGeom prst="rect">
            <a:avLst/>
          </a:prstGeom>
          <a:solidFill>
            <a:srgbClr val="5B6570"/>
          </a:solidFill>
          <a:ln w="12700">
            <a:solidFill>
              <a:srgbClr val="5B657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72384" y="2496312"/>
            <a:ext cx="201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246120" y="141732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374136" y="161848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PROPERTY VALUES RISE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74136" y="2112264"/>
            <a:ext cx="230428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values grow above the base, the extra tax revenue is called the "increment."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843016" y="2670048"/>
            <a:ext cx="274320" cy="54864"/>
          </a:xfrm>
          <a:prstGeom prst="rect">
            <a:avLst/>
          </a:prstGeom>
          <a:solidFill>
            <a:srgbClr val="5B6570"/>
          </a:solidFill>
          <a:ln w="12700">
            <a:solidFill>
              <a:srgbClr val="5B657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71032" y="2496312"/>
            <a:ext cx="201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6144768" y="1417320"/>
            <a:ext cx="2560320" cy="2560320"/>
          </a:xfrm>
          <a:prstGeom prst="rect">
            <a:avLst/>
          </a:prstGeom>
          <a:solidFill>
            <a:srgbClr val="173F5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272784" y="161848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DDA CAPTURES IT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72784" y="2112264"/>
            <a:ext cx="230428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8EC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increment is redirected to the DDA instead of going to other taxing agencies.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47472" y="41605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property owner pays the same taxes they always would. The difference is only where those dollars go.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01168"/>
          </a:xfrm>
          <a:prstGeom prst="rect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01168"/>
            <a:ext cx="9144000" cy="4942332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Harbor Springs DDA Review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47472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gives up what?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" y="89611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B65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dollar the DDA captures is a dollar redirected away from other public purposes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47472" y="1325880"/>
            <a:ext cx="1938528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150876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Emmet County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112264"/>
            <a:ext cx="1719072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Agreed to a 50/50 split with the DDA through 2038 after a years-long dispute.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377440" y="1325880"/>
            <a:ext cx="1938528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487168" y="150876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of Harbor Springs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487168" y="2112264"/>
            <a:ext cx="1719072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Participates as a TIF funding partner - meaning its increment also flows to the DDA.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407408" y="1325880"/>
            <a:ext cx="1938528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517136" y="150876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NCMC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17136" y="2112264"/>
            <a:ext cx="1719072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 Central Michigan College is a TIF funding partner for the DDA.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37376" y="1325880"/>
            <a:ext cx="1938528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27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547104" y="150876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Cemetery Commission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47104" y="2112264"/>
            <a:ext cx="1719072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025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smaller taxing body that also contributes its increment under the TIF plan.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47472" y="4114800"/>
            <a:ext cx="8449056" cy="658368"/>
          </a:xfrm>
          <a:prstGeom prst="rect">
            <a:avLst/>
          </a:prstGeom>
          <a:solidFill>
            <a:srgbClr val="173F5F"/>
          </a:solidFill>
          <a:ln w="12700">
            <a:solidFill>
              <a:srgbClr val="173F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0352" y="4160520"/>
            <a:ext cx="80832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question Harbor Springs must answer: is redirecting this money to the DDA still the best use of these public dollars - or could they serve the community better elsewhere?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Before You Begin - Understanding the DDA</dc:title>
  <dc:subject>PptxGenJS Presentation</dc:subject>
  <dc:creator>PptxGenJS</dc:creator>
  <cp:lastModifiedBy>PptxGenJS</cp:lastModifiedBy>
  <cp:revision>1</cp:revision>
  <dcterms:created xsi:type="dcterms:W3CDTF">2026-06-09T23:34:00Z</dcterms:created>
  <dcterms:modified xsi:type="dcterms:W3CDTF">2026-06-09T23:34:00Z</dcterms:modified>
</cp:coreProperties>
</file>